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3716000" cy="13716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5611"/>
    <p:restoredTop sz="96405"/>
  </p:normalViewPr>
  <p:slideViewPr>
    <p:cSldViewPr snapToGrid="0" snapToObjects="1">
      <p:cViewPr varScale="1">
        <p:scale>
          <a:sx n="66" d="100"/>
          <a:sy n="66" d="100"/>
        </p:scale>
        <p:origin x="256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52857F95-61F8-A347-9FC5-3B6A43EE18ED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24A520D-5C01-1443-A77C-A28A588D725A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AD868-8607-3C4E-989D-A7BA9118F66C}" type="datetimeFigureOut">
              <a:rPr lang="fr-FR" smtClean="0"/>
              <a:t>04/05/2021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F24E1480-57EE-864C-9576-F47C60338DE5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282CEFAC-AF99-D84C-B78F-DFBA42538275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6DDE7DC-F618-4A47-9ADB-BBDEE2F6A55D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62271661"/>
      </p:ext>
    </p:extLst>
  </p:cSld>
  <p:clrMap bg1="lt1" tx1="dk1" bg2="lt2" tx2="dk2" accent1="accent1" accent2="accent2" accent3="accent3" accent4="accent4" accent5="accent5" accent6="accent6" hlink="hlink" folHlink="folHlink"/>
  <p:hf sldNum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DD0F429-BAA5-334F-B7E8-759211786E60}" type="datetimeFigureOut">
              <a:rPr lang="fr-FR" smtClean="0"/>
              <a:t>04/05/2021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885950" y="1143000"/>
            <a:ext cx="30861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ADD2E0B-FA26-0F43-9204-600FF147F40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52803611"/>
      </p:ext>
    </p:extLst>
  </p:cSld>
  <p:clrMap bg1="lt1" tx1="dk1" bg2="lt2" tx2="dk2" accent1="accent1" accent2="accent2" accent3="accent3" accent4="accent4" accent5="accent5" accent6="accent6" hlink="hlink" folHlink="folHlink"/>
  <p:hf sldNum="0" ftr="0" dt="0"/>
  <p:notesStyle>
    <a:lvl1pPr marL="0" algn="l" defTabSz="1316651" rtl="0" eaLnBrk="1" latinLnBrk="0" hangingPunct="1">
      <a:defRPr sz="1728" kern="1200">
        <a:solidFill>
          <a:schemeClr val="tx1"/>
        </a:solidFill>
        <a:latin typeface="+mn-lt"/>
        <a:ea typeface="+mn-ea"/>
        <a:cs typeface="+mn-cs"/>
      </a:defRPr>
    </a:lvl1pPr>
    <a:lvl2pPr marL="658326" algn="l" defTabSz="1316651" rtl="0" eaLnBrk="1" latinLnBrk="0" hangingPunct="1">
      <a:defRPr sz="1728" kern="1200">
        <a:solidFill>
          <a:schemeClr val="tx1"/>
        </a:solidFill>
        <a:latin typeface="+mn-lt"/>
        <a:ea typeface="+mn-ea"/>
        <a:cs typeface="+mn-cs"/>
      </a:defRPr>
    </a:lvl2pPr>
    <a:lvl3pPr marL="1316651" algn="l" defTabSz="1316651" rtl="0" eaLnBrk="1" latinLnBrk="0" hangingPunct="1">
      <a:defRPr sz="1728" kern="1200">
        <a:solidFill>
          <a:schemeClr val="tx1"/>
        </a:solidFill>
        <a:latin typeface="+mn-lt"/>
        <a:ea typeface="+mn-ea"/>
        <a:cs typeface="+mn-cs"/>
      </a:defRPr>
    </a:lvl3pPr>
    <a:lvl4pPr marL="1974977" algn="l" defTabSz="1316651" rtl="0" eaLnBrk="1" latinLnBrk="0" hangingPunct="1">
      <a:defRPr sz="1728" kern="1200">
        <a:solidFill>
          <a:schemeClr val="tx1"/>
        </a:solidFill>
        <a:latin typeface="+mn-lt"/>
        <a:ea typeface="+mn-ea"/>
        <a:cs typeface="+mn-cs"/>
      </a:defRPr>
    </a:lvl4pPr>
    <a:lvl5pPr marL="2633304" algn="l" defTabSz="1316651" rtl="0" eaLnBrk="1" latinLnBrk="0" hangingPunct="1">
      <a:defRPr sz="1728" kern="1200">
        <a:solidFill>
          <a:schemeClr val="tx1"/>
        </a:solidFill>
        <a:latin typeface="+mn-lt"/>
        <a:ea typeface="+mn-ea"/>
        <a:cs typeface="+mn-cs"/>
      </a:defRPr>
    </a:lvl5pPr>
    <a:lvl6pPr marL="3291630" algn="l" defTabSz="1316651" rtl="0" eaLnBrk="1" latinLnBrk="0" hangingPunct="1">
      <a:defRPr sz="1728" kern="1200">
        <a:solidFill>
          <a:schemeClr val="tx1"/>
        </a:solidFill>
        <a:latin typeface="+mn-lt"/>
        <a:ea typeface="+mn-ea"/>
        <a:cs typeface="+mn-cs"/>
      </a:defRPr>
    </a:lvl6pPr>
    <a:lvl7pPr marL="3949955" algn="l" defTabSz="1316651" rtl="0" eaLnBrk="1" latinLnBrk="0" hangingPunct="1">
      <a:defRPr sz="1728" kern="1200">
        <a:solidFill>
          <a:schemeClr val="tx1"/>
        </a:solidFill>
        <a:latin typeface="+mn-lt"/>
        <a:ea typeface="+mn-ea"/>
        <a:cs typeface="+mn-cs"/>
      </a:defRPr>
    </a:lvl7pPr>
    <a:lvl8pPr marL="4608281" algn="l" defTabSz="1316651" rtl="0" eaLnBrk="1" latinLnBrk="0" hangingPunct="1">
      <a:defRPr sz="1728" kern="1200">
        <a:solidFill>
          <a:schemeClr val="tx1"/>
        </a:solidFill>
        <a:latin typeface="+mn-lt"/>
        <a:ea typeface="+mn-ea"/>
        <a:cs typeface="+mn-cs"/>
      </a:defRPr>
    </a:lvl8pPr>
    <a:lvl9pPr marL="5266607" algn="l" defTabSz="1316651" rtl="0" eaLnBrk="1" latinLnBrk="0" hangingPunct="1">
      <a:defRPr sz="1728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811BEE7-91E8-DA47-8361-7215073A043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714500" y="4143982"/>
            <a:ext cx="10287000" cy="2875943"/>
          </a:xfrm>
        </p:spPr>
        <p:txBody>
          <a:bodyPr anchor="b"/>
          <a:lstStyle>
            <a:lvl1pPr algn="ctr">
              <a:defRPr sz="6750"/>
            </a:lvl1pPr>
          </a:lstStyle>
          <a:p>
            <a:r>
              <a:rPr lang="fr-FR" dirty="0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5505DCDD-D87E-664F-A9B2-CF941BDE5D5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714500" y="7204076"/>
            <a:ext cx="10287000" cy="3311524"/>
          </a:xfrm>
        </p:spPr>
        <p:txBody>
          <a:bodyPr/>
          <a:lstStyle>
            <a:lvl1pPr marL="0" indent="0" algn="ctr">
              <a:buNone/>
              <a:defRPr sz="2700"/>
            </a:lvl1pPr>
            <a:lvl2pPr marL="514350" indent="0" algn="ctr">
              <a:buNone/>
              <a:defRPr sz="2250"/>
            </a:lvl2pPr>
            <a:lvl3pPr marL="1028700" indent="0" algn="ctr">
              <a:buNone/>
              <a:defRPr sz="2025"/>
            </a:lvl3pPr>
            <a:lvl4pPr marL="1543050" indent="0" algn="ctr">
              <a:buNone/>
              <a:defRPr sz="1800"/>
            </a:lvl4pPr>
            <a:lvl5pPr marL="2057400" indent="0" algn="ctr">
              <a:buNone/>
              <a:defRPr sz="1800"/>
            </a:lvl5pPr>
            <a:lvl6pPr marL="2571750" indent="0" algn="ctr">
              <a:buNone/>
              <a:defRPr sz="1800"/>
            </a:lvl6pPr>
            <a:lvl7pPr marL="3086100" indent="0" algn="ctr">
              <a:buNone/>
              <a:defRPr sz="1800"/>
            </a:lvl7pPr>
            <a:lvl8pPr marL="3600450" indent="0" algn="ctr">
              <a:buNone/>
              <a:defRPr sz="1800"/>
            </a:lvl8pPr>
            <a:lvl9pPr marL="4114800" indent="0" algn="ctr">
              <a:buNone/>
              <a:defRPr sz="18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A02F966-0B4A-5943-9EAF-4444E6252F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7819B-9857-D547-8190-95844AA39B7A}" type="datetimeFigureOut">
              <a:rPr lang="fr-FR" smtClean="0"/>
              <a:t>04/05/2021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0D70321C-352C-E14B-8428-A5E62A4DF8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0919411-7B99-254B-8159-8FF2CD06D8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34EEB4-1A5B-404A-87CF-CF6583C81FDE}" type="slidenum">
              <a:rPr lang="fr-FR" smtClean="0"/>
              <a:t>‹N°›</a:t>
            </a:fld>
            <a:endParaRPr lang="fr-FR"/>
          </a:p>
        </p:txBody>
      </p:sp>
      <p:pic>
        <p:nvPicPr>
          <p:cNvPr id="9" name="Image 8">
            <a:extLst>
              <a:ext uri="{FF2B5EF4-FFF2-40B4-BE49-F238E27FC236}">
                <a16:creationId xmlns:a16="http://schemas.microsoft.com/office/drawing/2014/main" id="{94B2A6E9-AFF8-1D4A-84E7-4A09B1D45357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942975" y="950474"/>
            <a:ext cx="2463800" cy="2476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597357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F1576599-8F62-2847-8EA5-BD3CA727D5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42975" y="730251"/>
            <a:ext cx="1183005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B70BEC20-93FD-A548-BD17-9FA620620A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942975" y="3651250"/>
            <a:ext cx="1183005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769EF47-48AD-E84D-8881-B1200D70328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942975" y="12712701"/>
            <a:ext cx="30861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37819B-9857-D547-8190-95844AA39B7A}" type="datetimeFigureOut">
              <a:rPr lang="fr-FR" smtClean="0"/>
              <a:t>04/05/2021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F319542-193D-0C48-A518-3A403421BE0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543425" y="12712701"/>
            <a:ext cx="462915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DA4DF3F-3D7D-114D-80D8-2CD4C4987BB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9686925" y="12712701"/>
            <a:ext cx="30861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34EEB4-1A5B-404A-87CF-CF6583C81FD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396268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</p:sldLayoutIdLst>
  <p:txStyles>
    <p:titleStyle>
      <a:lvl1pPr algn="l" defTabSz="1028700" rtl="0" eaLnBrk="1" latinLnBrk="0" hangingPunct="1">
        <a:lnSpc>
          <a:spcPct val="90000"/>
        </a:lnSpc>
        <a:spcBef>
          <a:spcPct val="0"/>
        </a:spcBef>
        <a:buNone/>
        <a:defRPr sz="49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7175" indent="-257175" algn="l" defTabSz="1028700" rtl="0" eaLnBrk="1" latinLnBrk="0" hangingPunct="1">
        <a:lnSpc>
          <a:spcPct val="90000"/>
        </a:lnSpc>
        <a:spcBef>
          <a:spcPts val="1125"/>
        </a:spcBef>
        <a:buFont typeface="Arial" panose="020B0604020202020204" pitchFamily="34" charset="0"/>
        <a:buChar char="•"/>
        <a:defRPr sz="3150" kern="1200">
          <a:solidFill>
            <a:schemeClr val="tx1"/>
          </a:solidFill>
          <a:latin typeface="+mn-lt"/>
          <a:ea typeface="+mn-ea"/>
          <a:cs typeface="+mn-cs"/>
        </a:defRPr>
      </a:lvl1pPr>
      <a:lvl2pPr marL="77152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28587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250" kern="1200">
          <a:solidFill>
            <a:schemeClr val="tx1"/>
          </a:solidFill>
          <a:latin typeface="+mn-lt"/>
          <a:ea typeface="+mn-ea"/>
          <a:cs typeface="+mn-cs"/>
        </a:defRPr>
      </a:lvl3pPr>
      <a:lvl4pPr marL="180022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4pPr>
      <a:lvl5pPr marL="231457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5pPr>
      <a:lvl6pPr marL="282892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6pPr>
      <a:lvl7pPr marL="334327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7pPr>
      <a:lvl8pPr marL="385762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8pPr>
      <a:lvl9pPr marL="4371975" indent="-257175" algn="l" defTabSz="102870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sz="202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2pPr>
      <a:lvl3pPr marL="102870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3pPr>
      <a:lvl4pPr marL="154305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5pPr>
      <a:lvl6pPr marL="257175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6pPr>
      <a:lvl7pPr marL="308610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7pPr>
      <a:lvl8pPr marL="360045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8pPr>
      <a:lvl9pPr marL="4114800" algn="l" defTabSz="1028700" rtl="0" eaLnBrk="1" latinLnBrk="0" hangingPunct="1">
        <a:defRPr sz="202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833EF49-436F-9F4A-8ED9-7F6AEFE64DF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83A7BF7E-F603-424E-AFF7-905F553F7D2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1129583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</TotalTime>
  <Words>0</Words>
  <Application>Microsoft Macintosh PowerPoint</Application>
  <PresentationFormat>Personnalisé</PresentationFormat>
  <Paragraphs>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4" baseType="lpstr">
      <vt:lpstr>Arial</vt:lpstr>
      <vt:lpstr>Calibri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Microsoft Office User</dc:creator>
  <cp:lastModifiedBy>Microsoft Office User</cp:lastModifiedBy>
  <cp:revision>3</cp:revision>
  <dcterms:created xsi:type="dcterms:W3CDTF">2021-05-04T15:15:51Z</dcterms:created>
  <dcterms:modified xsi:type="dcterms:W3CDTF">2021-05-04T15:29:58Z</dcterms:modified>
</cp:coreProperties>
</file>

<file path=docProps/thumbnail.jpeg>
</file>